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8" r:id="rId3"/>
    <p:sldId id="259" r:id="rId4"/>
    <p:sldId id="256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8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716"/>
  </p:normalViewPr>
  <p:slideViewPr>
    <p:cSldViewPr snapToGrid="0" snapToObjects="1">
      <p:cViewPr varScale="1">
        <p:scale>
          <a:sx n="103" d="100"/>
          <a:sy n="103" d="100"/>
        </p:scale>
        <p:origin x="6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D37309-DEC6-1479-93F6-9A367687C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117C53-5FD0-0640-A2F3-2B4C51EC4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DC1737-FD2A-A1E7-CDF1-92EE144D1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AC325F-FC03-AC84-8C23-CB3FE0AB5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C82AA9-6199-BCBC-33E4-C740F873A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4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61E7B0-7105-3A40-64CA-26A8AE9C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2B305E7-9E28-506F-5721-B10778B8C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19DF41-1C9D-DE7A-8D17-0280DDD71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0B664-132B-A5C6-20E7-3D307DD2E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D93E31-2FE8-8D92-13E6-D5104FD4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5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3E74BF-76D7-06CA-744F-6B5AA9EA78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F71F77E-4F75-C341-C008-1CDDA1132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E9042D-F7C1-FA5B-D223-094CB67B5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DDEAE1-AC01-CAA2-FFA1-B0C903584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685272-FE0A-42E6-5A2E-B3049F16F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86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AFD3A-16B6-3495-1CC0-2C8AA0CB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9ACCB7-F33D-61D5-2C04-ABF5EA3E3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597639-04B1-9C08-7D0E-A91BBF71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7BB60A-190D-ADA4-FF4F-5554443DC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4C1C75-D683-3D5F-C3E5-A594F55F1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956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D7F113-0A1F-1FF8-0F48-E0F7F785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0F85E68-49DE-113E-39EA-5CA3FFB87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ACB785-2A8F-A42E-A5DD-D33BF824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282F2E-E0CA-8FC0-8001-AEA8B328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3D8E5A-8AD4-7BDF-DF94-316DAB80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31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07E50-771C-1792-9FE0-CAC957783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C0FBB7-2D2F-F1D4-98CB-BFF1FFEE7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8865A5-61B6-46FD-64CB-99412C75A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1C9E97-119A-94BE-8EF3-7EB968AFA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B43DE68-5FA9-E10E-D517-D743D2D74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101616-9DDB-47FA-06D7-B81CBA988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285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80871A-A07E-AA13-6A42-AD82E5DA6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D09E41-CAB8-DC9F-69EC-7F0B6D08C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273B913-D0F0-A3B4-2FDC-E06977AD0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7AB866F-9A76-88A7-BF47-3DE434F1C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5EB62EF-87C3-6886-27D1-19183CC63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78366F5-9CE5-6706-4ACF-67B2629D9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99C408B-C70F-29C3-E9E8-2C3DD5256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F5B37C0-C457-C12E-456C-B369C5D8D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709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13696-E86C-FEFF-00F0-EF44DCE95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6A6470-FA90-5500-92A0-C276FE3DC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095EFB-326C-585B-D3B4-4CB3CB6A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390F132-3CB5-F004-F052-F35DD144F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07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C8B2BAF-3880-FDA3-56AA-157BAFB8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5B2D125-CC34-A8AD-9DF5-A9C72E7A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C670835-270B-9036-FA79-AB5CFAA80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489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E4EFA-3197-954B-FBA9-F7CC400E8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869282-0030-DAF5-A26C-15680B994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D00E11-E919-A753-E028-C020EDA45B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7351DE-A255-7326-C92C-47266ABE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FF3CA8-3A8A-905E-9500-D4310C52A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2384F6-E104-F603-AEC9-D13E3D9F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64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3CC82-75B0-8F97-D988-AFDB5D53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322F9E3-C799-A5C3-C0F2-D6DB3F9DA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9497E48-84E7-BFDB-2E1E-209734118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638160C-CF6B-8DF5-3A1B-6AF60495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AF2FEE-3F02-840E-3F47-D9C8953FF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695F5B-E72D-89F8-06A2-F64F1EBD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40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65B5EBB-429D-0ADE-C3A4-D71B584A6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D604DB-D4A7-B9C8-6B85-AC2482AF5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350FF4-A94F-9474-8E85-037E949D8B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044C2-79C2-F049-AA9C-82579EEEC7D2}" type="datetimeFigureOut">
              <a:rPr lang="pt-BR" smtClean="0"/>
              <a:t>15/08/2026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B28E84-2286-F992-1701-A96F110DCA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741C7E-2C41-7750-47F9-EFED490362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5648A-7992-BE4A-B0BB-26ADE85D1F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304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BC851-0F54-FC52-F4B3-C2B4D1F4C4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7B7D96-ECEC-A34C-F8B1-FC6E220746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642243-70CC-E121-224B-2F494FB6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30CB402-A533-B352-23F0-19290903B47B}"/>
              </a:ext>
            </a:extLst>
          </p:cNvPr>
          <p:cNvSpPr txBox="1"/>
          <p:nvPr/>
        </p:nvSpPr>
        <p:spPr>
          <a:xfrm>
            <a:off x="272728" y="3255962"/>
            <a:ext cx="70946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Palestra</a:t>
            </a:r>
          </a:p>
          <a:p>
            <a:r>
              <a:rPr lang="pt-BR" sz="40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Palestrante</a:t>
            </a:r>
          </a:p>
          <a:p>
            <a:r>
              <a:rPr lang="pt-BR" sz="40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94EE652-6AAB-62B3-12D2-821DFC2AB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740" y="173682"/>
            <a:ext cx="2950519" cy="295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2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BC851-0F54-FC52-F4B3-C2B4D1F4C4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7B7D96-ECEC-A34C-F8B1-FC6E220746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642243-70CC-E121-224B-2F494FB6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3EAA3F1-C75D-A0E6-15AA-A23CE97BD86F}"/>
              </a:ext>
            </a:extLst>
          </p:cNvPr>
          <p:cNvSpPr txBox="1"/>
          <p:nvPr/>
        </p:nvSpPr>
        <p:spPr>
          <a:xfrm>
            <a:off x="582450" y="1340118"/>
            <a:ext cx="70946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  <a:p>
            <a:r>
              <a:rPr lang="pt-BR" sz="40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  <a:p>
            <a:r>
              <a:rPr lang="pt-BR" sz="28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0A02319-FE7D-EFB4-27C5-5D44504E7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163" y="217490"/>
            <a:ext cx="2225674" cy="222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8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BC851-0F54-FC52-F4B3-C2B4D1F4C4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7B7D96-ECEC-A34C-F8B1-FC6E220746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642243-70CC-E121-224B-2F494FB6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517C7DD-E7AA-4FF0-6970-1D4A568FED7E}"/>
              </a:ext>
            </a:extLst>
          </p:cNvPr>
          <p:cNvSpPr txBox="1"/>
          <p:nvPr/>
        </p:nvSpPr>
        <p:spPr>
          <a:xfrm>
            <a:off x="655983" y="2434571"/>
            <a:ext cx="7094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  <a:p>
            <a:r>
              <a:rPr lang="pt-BR" sz="4000" dirty="0">
                <a:solidFill>
                  <a:srgbClr val="F8E8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C497CB6-5B89-AB77-EDD9-3C13200F8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21" y="0"/>
            <a:ext cx="2225674" cy="222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0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BC851-0F54-FC52-F4B3-C2B4D1F4C4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7B7D96-ECEC-A34C-F8B1-FC6E220746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642243-70CC-E121-224B-2F494FB6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0ADE2EE-9166-D2F4-C3EF-A2E70E3851C1}"/>
              </a:ext>
            </a:extLst>
          </p:cNvPr>
          <p:cNvSpPr txBox="1"/>
          <p:nvPr/>
        </p:nvSpPr>
        <p:spPr>
          <a:xfrm>
            <a:off x="3573354" y="2802077"/>
            <a:ext cx="5045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0" i="0" u="none" strike="noStrike" dirty="0">
                <a:solidFill>
                  <a:srgbClr val="F8E8D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AGRADECIMENTOS</a:t>
            </a:r>
            <a:endParaRPr lang="pt-BR" sz="4000" dirty="0">
              <a:solidFill>
                <a:srgbClr val="F8E8D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A4C9733-FE3B-FA32-FD51-71FF69779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641" y="38961"/>
            <a:ext cx="2584587" cy="258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28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9</Words>
  <Application>Microsoft Macintosh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2</cp:revision>
  <dcterms:created xsi:type="dcterms:W3CDTF">2026-08-15T15:26:16Z</dcterms:created>
  <dcterms:modified xsi:type="dcterms:W3CDTF">2026-08-16T00:00:20Z</dcterms:modified>
</cp:coreProperties>
</file>