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6" r:id="rId4"/>
    <p:sldId id="262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011"/>
    <a:srgbClr val="E9A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FA68B-AE4E-4E2A-8BE6-2C2715947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05728-67DA-48F2-B6CC-F43CB98A3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33A36-DBA1-4A39-99BB-B2E7BC32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A6BD37-2ADF-439E-9C3E-53FE5B83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B1DE9A-F4EF-4449-8998-7E1E683C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51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6C82C-12CF-4FA8-A8E3-11D3C999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9C7EE0-CDF5-49E6-8EB5-C2F0C4D6A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8FD253-FF46-468E-9C7F-AA41867E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BFBD18-5782-4F45-8A70-BBE71BF9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579F8B-F0E7-4F6C-BE77-BD20AE5C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14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FB5906-3DC5-4025-B521-5F8C4F54C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BA619A-D62F-4A05-BCF2-6489D5F23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883D38-EDF5-4788-838A-28C385BF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4520B6-079B-40FB-82AD-607CC92D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FFA39C-C4A1-433C-90B4-A6558A56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02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62245-50E0-4FE2-BCF7-5430F7D0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2373E3-A3E3-413C-8323-C57E0560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22493A-4261-489A-8473-7C525D17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358AFF-0D8E-454B-9623-0A96F777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F4FBE1-30D9-49AB-8A34-E322A56E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1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CB6E8-505F-4E33-95EB-E7DBB8EC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F599E7-7DEA-4423-95A5-0A7622D1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9B1A8A-C43A-4BB4-99CD-C00D117E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A7D9B4-4182-42D1-9215-78E7AD1F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A31AD1-2AA6-411D-9912-7E0C14E5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80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9A583-37E6-41F5-90E0-EB866304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DC88BC-748D-4EDA-9A5C-CE673EE13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93E5CC-77F3-4204-BCAE-5382F47D7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357322-1DB4-428D-A56B-BACD48E0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45F3F6-629C-4C7A-9DA7-94655932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5283F1-C52C-4AFB-B2ED-AEA98980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3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410BC-BABD-45B3-AF67-DFA5ABAD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F77AD5-E2C9-4E74-B29B-53CD54E42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B1FDC8-578A-4CBE-B4A6-172ED9B63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E51573-5326-432C-9D6E-21FC3B846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827BA2-8FB4-4C02-B7C8-997136794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A27355-8BCE-421F-A5BC-E077498D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CC555D-4353-4706-BF48-4908790B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14FA6B-E73D-42C8-9997-5CC3DDD1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2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6D1A9-2A7E-4780-BCF6-D899190C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DB2C51-D488-4F49-A553-297BB070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3B36BD-C10A-46C5-BD83-867C37F7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9A038F-60EC-4857-BB4F-3FD675F3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64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CEE146-35D4-4A31-9547-514E5683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561E3D-5652-49DB-9CF7-42003FBF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F0B080-AF9E-4AC9-A350-A6939713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81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FD7BC-48F4-45DB-84C6-AF73B8B2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6A462B-1A3D-4CC8-8C35-A3504846A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F94262-8C64-42A1-B3EF-085D5763F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2ACB4C-4F78-428E-8EB4-830C13C5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ABCB63-3696-4DEF-9988-37682AC0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64796B-34AF-4276-95D6-77F3B210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47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F740E-2F8A-4156-930F-8C2A9EB6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CFF53B7-33C8-4BFE-AD0D-CF82F66FE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895DFE-D700-421F-B6CF-6E7ACDC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3A84DF-9747-4FF3-A00C-DD86F1D3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C09849-B6B4-40E2-97BF-C246BFE3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64DCA9-8B90-48BD-A884-81974044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61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B3AFB79-4AA5-4073-8C5B-F4B87F43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CC7205-F7BC-4BF8-8AC7-29E09D37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83E6D-99C6-4DDF-A019-1174D06CD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70F1-2B8C-49F2-AA5D-865FDD4F30C8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50933E-0D0C-49E4-86E7-CC1F82767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8F1C63-FE41-4773-BFDA-8B161B0C9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C4071-4C7D-4C7A-98DA-006CBAF02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41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m preto e branco&#10;&#10;Descrição gerada automaticamente">
            <a:extLst>
              <a:ext uri="{FF2B5EF4-FFF2-40B4-BE49-F238E27FC236}">
                <a16:creationId xmlns:a16="http://schemas.microsoft.com/office/drawing/2014/main" id="{F7220A37-CCAC-4C8C-B584-ECF51DBAE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4853661-2281-47D9-92AB-017C44896386}"/>
              </a:ext>
            </a:extLst>
          </p:cNvPr>
          <p:cNvSpPr txBox="1"/>
          <p:nvPr/>
        </p:nvSpPr>
        <p:spPr>
          <a:xfrm>
            <a:off x="5753686" y="684381"/>
            <a:ext cx="5781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Instruções para apresentação trabalho oral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DC819B8-C26A-4DCE-8D74-FC287EC4EA7B}"/>
              </a:ext>
            </a:extLst>
          </p:cNvPr>
          <p:cNvSpPr/>
          <p:nvPr/>
        </p:nvSpPr>
        <p:spPr>
          <a:xfrm>
            <a:off x="241492" y="2554271"/>
            <a:ext cx="109141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Apresentação de Trabalhos - Sessão Oral</a:t>
            </a:r>
          </a:p>
          <a:p>
            <a:br>
              <a:rPr lang="pt-BR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INSTRUÇÕES – USAR ESSE TEMPLATE PARA SUA APRESENTAÇÃO – TAMANHO 16:9</a:t>
            </a:r>
          </a:p>
          <a:p>
            <a:endParaRPr lang="pt-BR" sz="2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1- Tempo de apresentação: 10 minutos de apresentação e 5 minutos para questionamentos</a:t>
            </a: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2- Número de Slides – Livre</a:t>
            </a: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3- Entregar a sua apresentação para o técnico da mesa de mídia pelo menos 2 horas antes da apresentação em arquivo </a:t>
            </a:r>
            <a:r>
              <a:rPr lang="pt-BR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ppt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3- Nome do arquivo da apresentação – colocar o número do trabalho e título</a:t>
            </a: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4- O apresentador deve chegar 40 minutos antes na sala de apresentação</a:t>
            </a: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5- Os certificados de participação dessa modalidade estarão disponíveis na área interna do participante para download</a:t>
            </a:r>
          </a:p>
        </p:txBody>
      </p:sp>
      <p:pic>
        <p:nvPicPr>
          <p:cNvPr id="14" name="Imagem 13" descr="Uma imagem contendo Logotipo&#10;&#10;Descrição gerada automaticamente">
            <a:extLst>
              <a:ext uri="{FF2B5EF4-FFF2-40B4-BE49-F238E27FC236}">
                <a16:creationId xmlns:a16="http://schemas.microsoft.com/office/drawing/2014/main" id="{328D1CD5-518A-4AE2-BE42-7BFCF7BE4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9892"/>
          <a:stretch/>
        </p:blipFill>
        <p:spPr>
          <a:xfrm>
            <a:off x="267286" y="234726"/>
            <a:ext cx="4933448" cy="19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2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m preto e branco&#10;&#10;Descrição gerada automaticamente">
            <a:extLst>
              <a:ext uri="{FF2B5EF4-FFF2-40B4-BE49-F238E27FC236}">
                <a16:creationId xmlns:a16="http://schemas.microsoft.com/office/drawing/2014/main" id="{F7220A37-CCAC-4C8C-B584-ECF51DBAE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4853661-2281-47D9-92AB-017C44896386}"/>
              </a:ext>
            </a:extLst>
          </p:cNvPr>
          <p:cNvSpPr txBox="1"/>
          <p:nvPr/>
        </p:nvSpPr>
        <p:spPr>
          <a:xfrm>
            <a:off x="1110574" y="3596393"/>
            <a:ext cx="3711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Título da Trabalho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DC819B8-C26A-4DCE-8D74-FC287EC4EA7B}"/>
              </a:ext>
            </a:extLst>
          </p:cNvPr>
          <p:cNvSpPr/>
          <p:nvPr/>
        </p:nvSpPr>
        <p:spPr>
          <a:xfrm>
            <a:off x="1085554" y="5466282"/>
            <a:ext cx="4527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Nome do apresentador</a:t>
            </a:r>
          </a:p>
        </p:txBody>
      </p:sp>
      <p:pic>
        <p:nvPicPr>
          <p:cNvPr id="13" name="Picture 2" descr="Rodoviária Shopping Barra Mansa - Rodoviaria Shopping">
            <a:extLst>
              <a:ext uri="{FF2B5EF4-FFF2-40B4-BE49-F238E27FC236}">
                <a16:creationId xmlns:a16="http://schemas.microsoft.com/office/drawing/2014/main" id="{738CD323-575D-4DC4-B6D2-52BA032F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812" y="5855110"/>
            <a:ext cx="1048241" cy="8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descr="Uma imagem contendo Logotipo&#10;&#10;Descrição gerada automaticamente">
            <a:extLst>
              <a:ext uri="{FF2B5EF4-FFF2-40B4-BE49-F238E27FC236}">
                <a16:creationId xmlns:a16="http://schemas.microsoft.com/office/drawing/2014/main" id="{328D1CD5-518A-4AE2-BE42-7BFCF7BE4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9892"/>
          <a:stretch/>
        </p:blipFill>
        <p:spPr>
          <a:xfrm>
            <a:off x="4658943" y="361336"/>
            <a:ext cx="6830050" cy="27394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A5BBFDD-7333-45E6-8475-973EC1BD2C52}"/>
              </a:ext>
            </a:extLst>
          </p:cNvPr>
          <p:cNvSpPr/>
          <p:nvPr/>
        </p:nvSpPr>
        <p:spPr>
          <a:xfrm>
            <a:off x="1097277" y="4535470"/>
            <a:ext cx="4527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280494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m preto e branco&#10;&#10;Descrição gerada automaticamente">
            <a:extLst>
              <a:ext uri="{FF2B5EF4-FFF2-40B4-BE49-F238E27FC236}">
                <a16:creationId xmlns:a16="http://schemas.microsoft.com/office/drawing/2014/main" id="{7678D109-D0B4-45F9-AE60-A1AE9995B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4853661-2281-47D9-92AB-017C44896386}"/>
              </a:ext>
            </a:extLst>
          </p:cNvPr>
          <p:cNvSpPr txBox="1"/>
          <p:nvPr/>
        </p:nvSpPr>
        <p:spPr>
          <a:xfrm>
            <a:off x="3852214" y="625327"/>
            <a:ext cx="6370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Fonte e cor de sua preferência</a:t>
            </a:r>
          </a:p>
        </p:txBody>
      </p:sp>
      <p:pic>
        <p:nvPicPr>
          <p:cNvPr id="10" name="Picture 2" descr="Rodoviária Shopping Barra Mansa - Rodoviaria Shopping">
            <a:extLst>
              <a:ext uri="{FF2B5EF4-FFF2-40B4-BE49-F238E27FC236}">
                <a16:creationId xmlns:a16="http://schemas.microsoft.com/office/drawing/2014/main" id="{819D8948-9927-4107-A6A1-105D80FCF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02" y="5781369"/>
            <a:ext cx="1048241" cy="8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B7279B64-F49A-4B05-9378-79BFD54F8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9892"/>
          <a:stretch/>
        </p:blipFill>
        <p:spPr>
          <a:xfrm>
            <a:off x="203201" y="273810"/>
            <a:ext cx="3108960" cy="124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9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m preto e branco&#10;&#10;Descrição gerada automaticamente">
            <a:extLst>
              <a:ext uri="{FF2B5EF4-FFF2-40B4-BE49-F238E27FC236}">
                <a16:creationId xmlns:a16="http://schemas.microsoft.com/office/drawing/2014/main" id="{7678D109-D0B4-45F9-AE60-A1AE9995B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Rodoviária Shopping Barra Mansa - Rodoviaria Shopping">
            <a:extLst>
              <a:ext uri="{FF2B5EF4-FFF2-40B4-BE49-F238E27FC236}">
                <a16:creationId xmlns:a16="http://schemas.microsoft.com/office/drawing/2014/main" id="{0F143B96-0441-4931-99B7-40558E794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7" y="5737123"/>
            <a:ext cx="1048241" cy="8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382C4E5-37E4-49C7-A093-4019EF973315}"/>
              </a:ext>
            </a:extLst>
          </p:cNvPr>
          <p:cNvSpPr txBox="1"/>
          <p:nvPr/>
        </p:nvSpPr>
        <p:spPr>
          <a:xfrm>
            <a:off x="405630" y="766004"/>
            <a:ext cx="6370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Fonte e cor de sua preferência</a:t>
            </a:r>
          </a:p>
        </p:txBody>
      </p:sp>
      <p:pic>
        <p:nvPicPr>
          <p:cNvPr id="9" name="Imagem 8" descr="Uma imagem contendo Logotipo&#10;&#10;Descrição gerada automaticamente">
            <a:extLst>
              <a:ext uri="{FF2B5EF4-FFF2-40B4-BE49-F238E27FC236}">
                <a16:creationId xmlns:a16="http://schemas.microsoft.com/office/drawing/2014/main" id="{0EB8663E-1B63-4F48-A886-34654799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9892"/>
          <a:stretch/>
        </p:blipFill>
        <p:spPr>
          <a:xfrm>
            <a:off x="8818881" y="334770"/>
            <a:ext cx="3108960" cy="124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3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m preto e branco&#10;&#10;Descrição gerada automaticamente">
            <a:extLst>
              <a:ext uri="{FF2B5EF4-FFF2-40B4-BE49-F238E27FC236}">
                <a16:creationId xmlns:a16="http://schemas.microsoft.com/office/drawing/2014/main" id="{73BF85FB-E90F-4CCA-BB19-CE346C91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4853661-2281-47D9-92AB-017C44896386}"/>
              </a:ext>
            </a:extLst>
          </p:cNvPr>
          <p:cNvSpPr txBox="1"/>
          <p:nvPr/>
        </p:nvSpPr>
        <p:spPr>
          <a:xfrm>
            <a:off x="1036214" y="4191462"/>
            <a:ext cx="3985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AGRADECIMENTOS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DC819B8-C26A-4DCE-8D74-FC287EC4EA7B}"/>
              </a:ext>
            </a:extLst>
          </p:cNvPr>
          <p:cNvSpPr/>
          <p:nvPr/>
        </p:nvSpPr>
        <p:spPr>
          <a:xfrm>
            <a:off x="1048776" y="4792889"/>
            <a:ext cx="392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CONTATOS</a:t>
            </a:r>
          </a:p>
        </p:txBody>
      </p:sp>
      <p:pic>
        <p:nvPicPr>
          <p:cNvPr id="1026" name="Picture 2" descr="Rodoviária Shopping Barra Mansa - Rodoviaria Shopping">
            <a:extLst>
              <a:ext uri="{FF2B5EF4-FFF2-40B4-BE49-F238E27FC236}">
                <a16:creationId xmlns:a16="http://schemas.microsoft.com/office/drawing/2014/main" id="{9972F571-A297-4F2D-BAB9-41759A4A4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48" y="5784556"/>
            <a:ext cx="1100504" cy="9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6274829A-676D-47DA-BCD8-D8F3120A6A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9892"/>
          <a:stretch/>
        </p:blipFill>
        <p:spPr>
          <a:xfrm>
            <a:off x="2680975" y="1174136"/>
            <a:ext cx="6830050" cy="27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13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128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11</cp:revision>
  <dcterms:created xsi:type="dcterms:W3CDTF">2021-09-20T12:36:33Z</dcterms:created>
  <dcterms:modified xsi:type="dcterms:W3CDTF">2022-09-06T22:28:20Z</dcterms:modified>
</cp:coreProperties>
</file>